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윤고딕" panose="020B0503000000000000" pitchFamily="34" charset="-127"/>
      <p:regular r:id="rId5"/>
    </p:embeddedFont>
    <p:embeddedFont>
      <p:font typeface="윤고딕 Bold" panose="020B0803000000000000" pitchFamily="34" charset="-127"/>
      <p:regular r:id="rId6"/>
    </p:embeddedFont>
    <p:embeddedFont>
      <p:font typeface="Montserrat" pitchFamily="2" charset="0"/>
      <p:regular r:id="rId7"/>
    </p:embeddedFont>
    <p:embeddedFont>
      <p:font typeface="Montserrat Bold" pitchFamily="2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 /><Relationship Id="rId3" Type="http://schemas.openxmlformats.org/officeDocument/2006/relationships/slide" Target="slides/slide2.xml" /><Relationship Id="rId7" Type="http://schemas.openxmlformats.org/officeDocument/2006/relationships/font" Target="fonts/font3.fntdata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font" Target="fonts/font2.fntdata" /><Relationship Id="rId11" Type="http://schemas.openxmlformats.org/officeDocument/2006/relationships/theme" Target="theme/theme1.xml" /><Relationship Id="rId5" Type="http://schemas.openxmlformats.org/officeDocument/2006/relationships/font" Target="fonts/font1.fntdata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7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7555" y="6047533"/>
            <a:ext cx="4512890" cy="52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23011881 김하연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00495" y="4556125"/>
            <a:ext cx="8687010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 b="1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 SMARTON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902407" y="428728"/>
            <a:ext cx="2356893" cy="561872"/>
            <a:chOff x="0" y="0"/>
            <a:chExt cx="620746" cy="1479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746" cy="147983"/>
            </a:xfrm>
            <a:custGeom>
              <a:avLst/>
              <a:gdLst/>
              <a:ahLst/>
              <a:cxnLst/>
              <a:rect l="l" t="t" r="r" b="b"/>
              <a:pathLst>
                <a:path w="620746" h="147983">
                  <a:moveTo>
                    <a:pt x="73991" y="0"/>
                  </a:moveTo>
                  <a:lnTo>
                    <a:pt x="546754" y="0"/>
                  </a:lnTo>
                  <a:cubicBezTo>
                    <a:pt x="587619" y="0"/>
                    <a:pt x="620746" y="33127"/>
                    <a:pt x="620746" y="73991"/>
                  </a:cubicBezTo>
                  <a:lnTo>
                    <a:pt x="620746" y="73991"/>
                  </a:lnTo>
                  <a:cubicBezTo>
                    <a:pt x="620746" y="114856"/>
                    <a:pt x="587619" y="147983"/>
                    <a:pt x="546754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20746" cy="186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53299" y="492494"/>
            <a:ext cx="16551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2026.01.08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w="19050" cap="flat">
            <a:solidFill>
              <a:srgbClr val="F06A4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46015" y="428728"/>
            <a:ext cx="1613285" cy="561872"/>
            <a:chOff x="0" y="0"/>
            <a:chExt cx="424898" cy="147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4898" cy="147983"/>
            </a:xfrm>
            <a:custGeom>
              <a:avLst/>
              <a:gdLst/>
              <a:ahLst/>
              <a:cxnLst/>
              <a:rect l="l" t="t" r="r" b="b"/>
              <a:pathLst>
                <a:path w="424898" h="147983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w="19050" cap="flat">
            <a:solidFill>
              <a:srgbClr val="F06A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2957906"/>
            <a:ext cx="6432063" cy="3459914"/>
          </a:xfrm>
          <a:custGeom>
            <a:avLst/>
            <a:gdLst/>
            <a:ahLst/>
            <a:cxnLst/>
            <a:rect l="l" t="t" r="r" b="b"/>
            <a:pathLst>
              <a:path w="6432063" h="3459914">
                <a:moveTo>
                  <a:pt x="0" y="0"/>
                </a:moveTo>
                <a:lnTo>
                  <a:pt x="6432063" y="0"/>
                </a:lnTo>
                <a:lnTo>
                  <a:pt x="6432063" y="3459914"/>
                </a:lnTo>
                <a:lnTo>
                  <a:pt x="0" y="345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957906"/>
            <a:ext cx="6185249" cy="3459914"/>
          </a:xfrm>
          <a:custGeom>
            <a:avLst/>
            <a:gdLst/>
            <a:ahLst/>
            <a:cxnLst/>
            <a:rect l="l" t="t" r="r" b="b"/>
            <a:pathLst>
              <a:path w="6185249" h="3459914">
                <a:moveTo>
                  <a:pt x="0" y="0"/>
                </a:moveTo>
                <a:lnTo>
                  <a:pt x="6185249" y="0"/>
                </a:lnTo>
                <a:lnTo>
                  <a:pt x="6185249" y="3459914"/>
                </a:lnTo>
                <a:lnTo>
                  <a:pt x="0" y="345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39" b="-466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82076" y="7470650"/>
            <a:ext cx="3757375" cy="2122917"/>
          </a:xfrm>
          <a:custGeom>
            <a:avLst/>
            <a:gdLst/>
            <a:ahLst/>
            <a:cxnLst/>
            <a:rect l="l" t="t" r="r" b="b"/>
            <a:pathLst>
              <a:path w="3757375" h="2122917">
                <a:moveTo>
                  <a:pt x="0" y="0"/>
                </a:moveTo>
                <a:lnTo>
                  <a:pt x="3757375" y="0"/>
                </a:lnTo>
                <a:lnTo>
                  <a:pt x="3757375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7470650"/>
            <a:ext cx="3740823" cy="2122917"/>
          </a:xfrm>
          <a:custGeom>
            <a:avLst/>
            <a:gdLst/>
            <a:ahLst/>
            <a:cxnLst/>
            <a:rect l="l" t="t" r="r" b="b"/>
            <a:pathLst>
              <a:path w="3740823" h="2122917">
                <a:moveTo>
                  <a:pt x="0" y="0"/>
                </a:moveTo>
                <a:lnTo>
                  <a:pt x="3740823" y="0"/>
                </a:lnTo>
                <a:lnTo>
                  <a:pt x="3740823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37167" y="7470650"/>
            <a:ext cx="1905526" cy="2122917"/>
          </a:xfrm>
          <a:custGeom>
            <a:avLst/>
            <a:gdLst/>
            <a:ahLst/>
            <a:cxnLst/>
            <a:rect l="l" t="t" r="r" b="b"/>
            <a:pathLst>
              <a:path w="1905526" h="2122917">
                <a:moveTo>
                  <a:pt x="0" y="0"/>
                </a:moveTo>
                <a:lnTo>
                  <a:pt x="1905526" y="0"/>
                </a:lnTo>
                <a:lnTo>
                  <a:pt x="1905526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28586" y="7470650"/>
            <a:ext cx="1091359" cy="2122917"/>
          </a:xfrm>
          <a:custGeom>
            <a:avLst/>
            <a:gdLst/>
            <a:ahLst/>
            <a:cxnLst/>
            <a:rect l="l" t="t" r="r" b="b"/>
            <a:pathLst>
              <a:path w="1091359" h="2122917">
                <a:moveTo>
                  <a:pt x="0" y="0"/>
                </a:moveTo>
                <a:lnTo>
                  <a:pt x="1091358" y="0"/>
                </a:lnTo>
                <a:lnTo>
                  <a:pt x="1091358" y="2122917"/>
                </a:lnTo>
                <a:lnTo>
                  <a:pt x="0" y="2122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12167"/>
            <a:ext cx="829025" cy="56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50751" y="492494"/>
            <a:ext cx="803812" cy="4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of </a:t>
            </a:r>
            <a:r>
              <a:rPr lang="en-US" altLang="ko-KR" sz="2400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endParaRPr lang="en-US" sz="2400" b="1">
              <a:solidFill>
                <a:srgbClr val="F8F8F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785620"/>
            <a:ext cx="515924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 스마톤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"스런스" 최우수상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1785620"/>
            <a:ext cx="7050041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2025-2 AI로봇학과 학술제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"학술정보원 열람실 모니터링 시스템" 2위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789295"/>
            <a:ext cx="51592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그 외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555467"/>
            <a:ext cx="51592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2024 Maker's Day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82076" y="9555467"/>
            <a:ext cx="51592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2024-2 AI로봇학과 학술제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37167" y="9555467"/>
            <a:ext cx="51592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제21회 한국로봇종합학술대회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46015" y="428728"/>
            <a:ext cx="1613285" cy="561872"/>
            <a:chOff x="0" y="0"/>
            <a:chExt cx="424898" cy="147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4898" cy="147983"/>
            </a:xfrm>
            <a:custGeom>
              <a:avLst/>
              <a:gdLst/>
              <a:ahLst/>
              <a:cxnLst/>
              <a:rect l="l" t="t" r="r" b="b"/>
              <a:pathLst>
                <a:path w="424898" h="147983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w="19050" cap="flat">
            <a:solidFill>
              <a:srgbClr val="F06A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208853" y="2782165"/>
            <a:ext cx="1418352" cy="1418352"/>
          </a:xfrm>
          <a:custGeom>
            <a:avLst/>
            <a:gdLst/>
            <a:ahLst/>
            <a:cxnLst/>
            <a:rect l="l" t="t" r="r" b="b"/>
            <a:pathLst>
              <a:path w="1418352" h="1418352">
                <a:moveTo>
                  <a:pt x="0" y="0"/>
                </a:moveTo>
                <a:lnTo>
                  <a:pt x="1418352" y="0"/>
                </a:lnTo>
                <a:lnTo>
                  <a:pt x="1418352" y="1418352"/>
                </a:lnTo>
                <a:lnTo>
                  <a:pt x="0" y="14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8853" y="5148756"/>
            <a:ext cx="1442928" cy="1442928"/>
          </a:xfrm>
          <a:custGeom>
            <a:avLst/>
            <a:gdLst/>
            <a:ahLst/>
            <a:cxnLst/>
            <a:rect l="l" t="t" r="r" b="b"/>
            <a:pathLst>
              <a:path w="1442928" h="1442928">
                <a:moveTo>
                  <a:pt x="0" y="0"/>
                </a:moveTo>
                <a:lnTo>
                  <a:pt x="1442927" y="0"/>
                </a:lnTo>
                <a:lnTo>
                  <a:pt x="1442927" y="1442927"/>
                </a:lnTo>
                <a:lnTo>
                  <a:pt x="0" y="144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12167"/>
            <a:ext cx="959083" cy="56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장점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20601" y="492494"/>
            <a:ext cx="864114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of </a:t>
            </a:r>
            <a:r>
              <a:rPr lang="en-US" altLang="ko-KR" sz="2400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endParaRPr lang="en-US" sz="2400" b="1">
              <a:solidFill>
                <a:srgbClr val="F8F8F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40373" y="2894442"/>
            <a:ext cx="5232935" cy="594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디테일을 잘 챙기는 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0374" y="3650805"/>
            <a:ext cx="1169839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완성도 높은 결과물을 위해 사소한 부분도 신경쓰는 편입니다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40373" y="5273320"/>
            <a:ext cx="6590681" cy="594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스마톤에 많은 시간 투자 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40374" y="6032144"/>
            <a:ext cx="10368353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사전개발 기간에도 충분히 소통과 개발이 가능합니다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오프화이트 오렌지 깔끔한 마케팅 전략 프레젠테이션</dc:title>
  <cp:lastModifiedBy>김하연</cp:lastModifiedBy>
  <cp:revision>2</cp:revision>
  <dcterms:created xsi:type="dcterms:W3CDTF">2006-08-16T00:00:00Z</dcterms:created>
  <dcterms:modified xsi:type="dcterms:W3CDTF">2026-01-07T13:40:57Z</dcterms:modified>
  <dc:identifier>DAG9mIC3rJg</dc:identifier>
</cp:coreProperties>
</file>